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ns Bold" charset="1" panose="020B0806030504020204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https://github.com/ameenarabaya/final-web-project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756768"/>
            <a:ext cx="6033954" cy="7214511"/>
          </a:xfrm>
          <a:custGeom>
            <a:avLst/>
            <a:gdLst/>
            <a:ahLst/>
            <a:cxnLst/>
            <a:rect r="r" b="b" t="t" l="l"/>
            <a:pathLst>
              <a:path h="7214511" w="6033954">
                <a:moveTo>
                  <a:pt x="0" y="0"/>
                </a:moveTo>
                <a:lnTo>
                  <a:pt x="6033954" y="0"/>
                </a:lnTo>
                <a:lnTo>
                  <a:pt x="6033954" y="7214511"/>
                </a:lnTo>
                <a:lnTo>
                  <a:pt x="0" y="721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hlinkClick r:id="rId6" tooltip="https://github.com/ameenarabaya/final-web-project"/>
          </p:cNvPr>
          <p:cNvSpPr/>
          <p:nvPr/>
        </p:nvSpPr>
        <p:spPr>
          <a:xfrm flipH="false" flipV="false" rot="0">
            <a:off x="14875373" y="781800"/>
            <a:ext cx="2043655" cy="1965624"/>
          </a:xfrm>
          <a:custGeom>
            <a:avLst/>
            <a:gdLst/>
            <a:ahLst/>
            <a:cxnLst/>
            <a:rect r="r" b="b" t="t" l="l"/>
            <a:pathLst>
              <a:path h="1965624" w="2043655">
                <a:moveTo>
                  <a:pt x="0" y="0"/>
                </a:moveTo>
                <a:lnTo>
                  <a:pt x="2043654" y="0"/>
                </a:lnTo>
                <a:lnTo>
                  <a:pt x="2043654" y="1965624"/>
                </a:lnTo>
                <a:lnTo>
                  <a:pt x="0" y="1965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93860" y="3033174"/>
            <a:ext cx="7353949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To-Do-List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9894" y="5100154"/>
            <a:ext cx="7547306" cy="66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25"/>
              </a:lnSpc>
              <a:spcBef>
                <a:spcPct val="0"/>
              </a:spcBef>
            </a:pPr>
            <a:r>
              <a:rPr lang="en-US" b="true" sz="465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Asim Sawafta : 202111479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49894" y="6005002"/>
            <a:ext cx="8359449" cy="609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0"/>
              </a:lnSpc>
              <a:spcBef>
                <a:spcPct val="0"/>
              </a:spcBef>
            </a:pPr>
            <a:r>
              <a:rPr lang="en-US" b="true" sz="432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Ameena Rabaya : 202111028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91110" y="7097074"/>
            <a:ext cx="8359449" cy="62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0"/>
              </a:lnSpc>
              <a:spcBef>
                <a:spcPct val="0"/>
              </a:spcBef>
            </a:pPr>
            <a:r>
              <a:rPr lang="en-US" b="true" sz="444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Moshera Saaidah : 202110963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2378" y="1293122"/>
            <a:ext cx="16043243" cy="7700757"/>
          </a:xfrm>
          <a:custGeom>
            <a:avLst/>
            <a:gdLst/>
            <a:ahLst/>
            <a:cxnLst/>
            <a:rect r="r" b="b" t="t" l="l"/>
            <a:pathLst>
              <a:path h="7700757" w="16043243">
                <a:moveTo>
                  <a:pt x="0" y="0"/>
                </a:moveTo>
                <a:lnTo>
                  <a:pt x="16043244" y="0"/>
                </a:lnTo>
                <a:lnTo>
                  <a:pt x="16043244" y="7700756"/>
                </a:lnTo>
                <a:lnTo>
                  <a:pt x="0" y="770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6552" y="1028700"/>
            <a:ext cx="15134897" cy="8229600"/>
          </a:xfrm>
          <a:custGeom>
            <a:avLst/>
            <a:gdLst/>
            <a:ahLst/>
            <a:cxnLst/>
            <a:rect r="r" b="b" t="t" l="l"/>
            <a:pathLst>
              <a:path h="8229600" w="15134897">
                <a:moveTo>
                  <a:pt x="0" y="0"/>
                </a:moveTo>
                <a:lnTo>
                  <a:pt x="15134896" y="0"/>
                </a:lnTo>
                <a:lnTo>
                  <a:pt x="151348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7824" y="1028700"/>
            <a:ext cx="16592352" cy="8171733"/>
          </a:xfrm>
          <a:custGeom>
            <a:avLst/>
            <a:gdLst/>
            <a:ahLst/>
            <a:cxnLst/>
            <a:rect r="r" b="b" t="t" l="l"/>
            <a:pathLst>
              <a:path h="8171733" w="16592352">
                <a:moveTo>
                  <a:pt x="0" y="0"/>
                </a:moveTo>
                <a:lnTo>
                  <a:pt x="16592352" y="0"/>
                </a:lnTo>
                <a:lnTo>
                  <a:pt x="16592352" y="8171733"/>
                </a:lnTo>
                <a:lnTo>
                  <a:pt x="0" y="817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43913" y="1663431"/>
            <a:ext cx="15000175" cy="7331335"/>
          </a:xfrm>
          <a:custGeom>
            <a:avLst/>
            <a:gdLst/>
            <a:ahLst/>
            <a:cxnLst/>
            <a:rect r="r" b="b" t="t" l="l"/>
            <a:pathLst>
              <a:path h="7331335" w="15000175">
                <a:moveTo>
                  <a:pt x="0" y="0"/>
                </a:moveTo>
                <a:lnTo>
                  <a:pt x="15000174" y="0"/>
                </a:lnTo>
                <a:lnTo>
                  <a:pt x="15000174" y="7331335"/>
                </a:lnTo>
                <a:lnTo>
                  <a:pt x="0" y="7331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262448"/>
            <a:ext cx="16230600" cy="7952994"/>
          </a:xfrm>
          <a:custGeom>
            <a:avLst/>
            <a:gdLst/>
            <a:ahLst/>
            <a:cxnLst/>
            <a:rect r="r" b="b" t="t" l="l"/>
            <a:pathLst>
              <a:path h="7952994" w="16230600">
                <a:moveTo>
                  <a:pt x="0" y="0"/>
                </a:moveTo>
                <a:lnTo>
                  <a:pt x="16230600" y="0"/>
                </a:lnTo>
                <a:lnTo>
                  <a:pt x="16230600" y="7952994"/>
                </a:lnTo>
                <a:lnTo>
                  <a:pt x="0" y="7952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6497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57598" y="1715558"/>
            <a:ext cx="16772803" cy="6855883"/>
          </a:xfrm>
          <a:custGeom>
            <a:avLst/>
            <a:gdLst/>
            <a:ahLst/>
            <a:cxnLst/>
            <a:rect r="r" b="b" t="t" l="l"/>
            <a:pathLst>
              <a:path h="6855883" w="16772803">
                <a:moveTo>
                  <a:pt x="0" y="0"/>
                </a:moveTo>
                <a:lnTo>
                  <a:pt x="16772804" y="0"/>
                </a:lnTo>
                <a:lnTo>
                  <a:pt x="16772804" y="6855884"/>
                </a:lnTo>
                <a:lnTo>
                  <a:pt x="0" y="685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112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67464" y="2715499"/>
            <a:ext cx="10068232" cy="3954069"/>
          </a:xfrm>
          <a:custGeom>
            <a:avLst/>
            <a:gdLst/>
            <a:ahLst/>
            <a:cxnLst/>
            <a:rect r="r" b="b" t="t" l="l"/>
            <a:pathLst>
              <a:path h="3954069" w="10068232">
                <a:moveTo>
                  <a:pt x="0" y="0"/>
                </a:moveTo>
                <a:lnTo>
                  <a:pt x="10068232" y="0"/>
                </a:lnTo>
                <a:lnTo>
                  <a:pt x="10068232" y="3954069"/>
                </a:lnTo>
                <a:lnTo>
                  <a:pt x="0" y="3954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78124" y="523785"/>
            <a:ext cx="3062679" cy="2700726"/>
          </a:xfrm>
          <a:custGeom>
            <a:avLst/>
            <a:gdLst/>
            <a:ahLst/>
            <a:cxnLst/>
            <a:rect r="r" b="b" t="t" l="l"/>
            <a:pathLst>
              <a:path h="2700726" w="3062679">
                <a:moveTo>
                  <a:pt x="0" y="0"/>
                </a:moveTo>
                <a:lnTo>
                  <a:pt x="3062680" y="0"/>
                </a:lnTo>
                <a:lnTo>
                  <a:pt x="3062680" y="2700726"/>
                </a:lnTo>
                <a:lnTo>
                  <a:pt x="0" y="270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009206"/>
            <a:ext cx="5546800" cy="5304128"/>
          </a:xfrm>
          <a:custGeom>
            <a:avLst/>
            <a:gdLst/>
            <a:ahLst/>
            <a:cxnLst/>
            <a:rect r="r" b="b" t="t" l="l"/>
            <a:pathLst>
              <a:path h="5304128" w="5546800">
                <a:moveTo>
                  <a:pt x="0" y="0"/>
                </a:moveTo>
                <a:lnTo>
                  <a:pt x="5546800" y="0"/>
                </a:lnTo>
                <a:lnTo>
                  <a:pt x="5546800" y="5304128"/>
                </a:lnTo>
                <a:lnTo>
                  <a:pt x="0" y="530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73235" y="904875"/>
            <a:ext cx="10544570" cy="114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6"/>
              </a:lnSpc>
            </a:pPr>
            <a:r>
              <a:rPr lang="en-US" sz="676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Requirement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5040" y="2913956"/>
            <a:ext cx="8311700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1.Create Account</a:t>
            </a:r>
          </a:p>
          <a:p>
            <a:pPr algn="just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Add Tasks</a:t>
            </a:r>
          </a:p>
          <a:p>
            <a:pPr algn="just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Edit Task content</a:t>
            </a:r>
          </a:p>
          <a:p>
            <a:pPr algn="just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delete the Task</a:t>
            </a:r>
          </a:p>
          <a:p>
            <a:pPr algn="just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Add sub Task for each Task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80356" y="1260417"/>
            <a:ext cx="13327287" cy="8229600"/>
          </a:xfrm>
          <a:custGeom>
            <a:avLst/>
            <a:gdLst/>
            <a:ahLst/>
            <a:cxnLst/>
            <a:rect r="r" b="b" t="t" l="l"/>
            <a:pathLst>
              <a:path h="8229600" w="13327287">
                <a:moveTo>
                  <a:pt x="0" y="0"/>
                </a:moveTo>
                <a:lnTo>
                  <a:pt x="13327288" y="0"/>
                </a:lnTo>
                <a:lnTo>
                  <a:pt x="133272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2657" y="769245"/>
            <a:ext cx="15323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ERD: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7799" y="689943"/>
            <a:ext cx="9979961" cy="8907115"/>
          </a:xfrm>
          <a:custGeom>
            <a:avLst/>
            <a:gdLst/>
            <a:ahLst/>
            <a:cxnLst/>
            <a:rect r="r" b="b" t="t" l="l"/>
            <a:pathLst>
              <a:path h="8907115" w="9979961">
                <a:moveTo>
                  <a:pt x="0" y="0"/>
                </a:moveTo>
                <a:lnTo>
                  <a:pt x="9979961" y="0"/>
                </a:lnTo>
                <a:lnTo>
                  <a:pt x="9979961" y="8907114"/>
                </a:lnTo>
                <a:lnTo>
                  <a:pt x="0" y="890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9455" y="2974542"/>
            <a:ext cx="6146658" cy="6283758"/>
          </a:xfrm>
          <a:custGeom>
            <a:avLst/>
            <a:gdLst/>
            <a:ahLst/>
            <a:cxnLst/>
            <a:rect r="r" b="b" t="t" l="l"/>
            <a:pathLst>
              <a:path h="6283758" w="6146658">
                <a:moveTo>
                  <a:pt x="0" y="0"/>
                </a:moveTo>
                <a:lnTo>
                  <a:pt x="6146658" y="0"/>
                </a:lnTo>
                <a:lnTo>
                  <a:pt x="6146658" y="6283758"/>
                </a:lnTo>
                <a:lnTo>
                  <a:pt x="0" y="628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0285" y="933450"/>
            <a:ext cx="47449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Diagram: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329933"/>
            <a:ext cx="15306588" cy="8437757"/>
          </a:xfrm>
          <a:custGeom>
            <a:avLst/>
            <a:gdLst/>
            <a:ahLst/>
            <a:cxnLst/>
            <a:rect r="r" b="b" t="t" l="l"/>
            <a:pathLst>
              <a:path h="8437757" w="15306588">
                <a:moveTo>
                  <a:pt x="0" y="0"/>
                </a:moveTo>
                <a:lnTo>
                  <a:pt x="15306588" y="0"/>
                </a:lnTo>
                <a:lnTo>
                  <a:pt x="15306588" y="8437756"/>
                </a:lnTo>
                <a:lnTo>
                  <a:pt x="0" y="8437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1310" y="442837"/>
            <a:ext cx="442162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sub Task: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10575" y="1193086"/>
            <a:ext cx="14466851" cy="8595980"/>
          </a:xfrm>
          <a:custGeom>
            <a:avLst/>
            <a:gdLst/>
            <a:ahLst/>
            <a:cxnLst/>
            <a:rect r="r" b="b" t="t" l="l"/>
            <a:pathLst>
              <a:path h="8595980" w="14466851">
                <a:moveTo>
                  <a:pt x="0" y="0"/>
                </a:moveTo>
                <a:lnTo>
                  <a:pt x="14466850" y="0"/>
                </a:lnTo>
                <a:lnTo>
                  <a:pt x="14466850" y="8595980"/>
                </a:lnTo>
                <a:lnTo>
                  <a:pt x="0" y="859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88900" y="305991"/>
            <a:ext cx="31006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Task: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99824" y="1137861"/>
            <a:ext cx="11882900" cy="8658574"/>
          </a:xfrm>
          <a:custGeom>
            <a:avLst/>
            <a:gdLst/>
            <a:ahLst/>
            <a:cxnLst/>
            <a:rect r="r" b="b" t="t" l="l"/>
            <a:pathLst>
              <a:path h="8658574" w="11882900">
                <a:moveTo>
                  <a:pt x="0" y="0"/>
                </a:moveTo>
                <a:lnTo>
                  <a:pt x="11882900" y="0"/>
                </a:lnTo>
                <a:lnTo>
                  <a:pt x="11882900" y="8658574"/>
                </a:lnTo>
                <a:lnTo>
                  <a:pt x="0" y="865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4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3543" y="250766"/>
            <a:ext cx="596914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Edit  Task: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642733" y="597803"/>
            <a:ext cx="8632778" cy="9091394"/>
          </a:xfrm>
          <a:custGeom>
            <a:avLst/>
            <a:gdLst/>
            <a:ahLst/>
            <a:cxnLst/>
            <a:rect r="r" b="b" t="t" l="l"/>
            <a:pathLst>
              <a:path h="9091394" w="8632778">
                <a:moveTo>
                  <a:pt x="0" y="0"/>
                </a:moveTo>
                <a:lnTo>
                  <a:pt x="8632778" y="0"/>
                </a:lnTo>
                <a:lnTo>
                  <a:pt x="8632778" y="9091394"/>
                </a:lnTo>
                <a:lnTo>
                  <a:pt x="0" y="9091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4222" y="933450"/>
            <a:ext cx="52795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Controller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0DF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3543" y="346016"/>
            <a:ext cx="17400915" cy="9594967"/>
            <a:chOff x="0" y="0"/>
            <a:chExt cx="4582957" cy="2527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2957" cy="2527070"/>
            </a:xfrm>
            <a:custGeom>
              <a:avLst/>
              <a:gdLst/>
              <a:ahLst/>
              <a:cxnLst/>
              <a:rect r="r" b="b" t="t" l="l"/>
              <a:pathLst>
                <a:path h="2527070" w="4582957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5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23390" y="819712"/>
            <a:ext cx="11285580" cy="8647576"/>
          </a:xfrm>
          <a:custGeom>
            <a:avLst/>
            <a:gdLst/>
            <a:ahLst/>
            <a:cxnLst/>
            <a:rect r="r" b="b" t="t" l="l"/>
            <a:pathLst>
              <a:path h="8647576" w="11285580">
                <a:moveTo>
                  <a:pt x="0" y="0"/>
                </a:moveTo>
                <a:lnTo>
                  <a:pt x="11285580" y="0"/>
                </a:lnTo>
                <a:lnTo>
                  <a:pt x="11285580" y="8647576"/>
                </a:lnTo>
                <a:lnTo>
                  <a:pt x="0" y="8647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8432" y="933450"/>
            <a:ext cx="51664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Controller: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DAGdretX01g</dc:identifier>
  <dcterms:modified xsi:type="dcterms:W3CDTF">2011-08-01T06:04:30Z</dcterms:modified>
  <cp:revision>1</cp:revision>
  <dc:title>Elements of Poetry Education Presentation in Beige Blue and Green Illustrative Style</dc:title>
</cp:coreProperties>
</file>